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smtClean="0">
                <a:latin typeface="Cambria"/>
                <a:cs typeface="Cambria"/>
              </a:rPr>
              <a:t>9. </a:t>
            </a:r>
            <a:r>
              <a:rPr lang="tr-TR" sz="2000" dirty="0">
                <a:latin typeface="Cambria"/>
                <a:cs typeface="Cambria"/>
              </a:rPr>
              <a:t>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ARASINAV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374</TotalTime>
  <Words>17</Words>
  <Application>Microsoft Office PowerPoint</Application>
  <PresentationFormat>Ekran Gösterisi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101</cp:revision>
  <dcterms:created xsi:type="dcterms:W3CDTF">2011-09-26T21:40:37Z</dcterms:created>
  <dcterms:modified xsi:type="dcterms:W3CDTF">2021-02-17T12:28:00Z</dcterms:modified>
</cp:coreProperties>
</file>